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95" r:id="rId2"/>
    <p:sldId id="296" r:id="rId3"/>
    <p:sldId id="273" r:id="rId4"/>
    <p:sldId id="291" r:id="rId5"/>
    <p:sldId id="292" r:id="rId6"/>
    <p:sldId id="278" r:id="rId7"/>
    <p:sldId id="260" r:id="rId8"/>
    <p:sldId id="275" r:id="rId9"/>
  </p:sldIdLst>
  <p:sldSz cx="12192000" cy="6858000"/>
  <p:notesSz cx="6858000" cy="9144000"/>
  <p:embeddedFontLst>
    <p:embeddedFont>
      <p:font typeface="Coiny" panose="020B0604020202020204" charset="0"/>
      <p:regular r:id="rId1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6100"/>
    <a:srgbClr val="FFFF99"/>
    <a:srgbClr val="99FF99"/>
    <a:srgbClr val="99FEFF"/>
    <a:srgbClr val="66FF33"/>
    <a:srgbClr val="83E1FF"/>
    <a:srgbClr val="6EA33D"/>
    <a:srgbClr val="08FFC8"/>
    <a:srgbClr val="C299FC"/>
    <a:srgbClr val="B9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728C6D-2720-41A0-BFAF-23EC626350EA}" v="480" dt="2022-01-17T14:50:35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88819" autoAdjust="0"/>
  </p:normalViewPr>
  <p:slideViewPr>
    <p:cSldViewPr snapToGrid="0" showGuides="1">
      <p:cViewPr varScale="1">
        <p:scale>
          <a:sx n="54" d="100"/>
          <a:sy n="54" d="100"/>
        </p:scale>
        <p:origin x="520" y="4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3" d="100"/>
        <a:sy n="143" d="100"/>
      </p:scale>
      <p:origin x="0" y="-1752"/>
    </p:cViewPr>
  </p:sorterViewPr>
  <p:notesViewPr>
    <p:cSldViewPr snapToGrid="0" showGuides="1">
      <p:cViewPr varScale="1">
        <p:scale>
          <a:sx n="46" d="100"/>
          <a:sy n="46" d="100"/>
        </p:scale>
        <p:origin x="2728" y="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AC1A6-673B-4678-B483-6CDE0B2ECF55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36261-BF9B-417B-BCDC-BFF16F249F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36261-BF9B-417B-BCDC-BFF16F249F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99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 descr="A round white circle with a rainbow and fish&#10;&#10;Description automatically generated">
            <a:extLst>
              <a:ext uri="{FF2B5EF4-FFF2-40B4-BE49-F238E27FC236}">
                <a16:creationId xmlns:a16="http://schemas.microsoft.com/office/drawing/2014/main" id="{447972B9-2B69-A22A-B487-07780AFF2C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215" y="110495"/>
            <a:ext cx="1715130" cy="17151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Picture 7" descr="A round white circle with a rainbow and fish&#10;&#10;Description automatically generated">
            <a:extLst>
              <a:ext uri="{FF2B5EF4-FFF2-40B4-BE49-F238E27FC236}">
                <a16:creationId xmlns:a16="http://schemas.microsoft.com/office/drawing/2014/main" id="{A3C0ED79-5C8D-CC48-539A-1E498061C8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2215" y="110495"/>
            <a:ext cx="1715130" cy="17151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FA68B-851B-4497-92DD-AD9676CFD6C7}" type="datetimeFigureOut">
              <a:rPr lang="zh-CN" altLang="en-US" smtClean="0"/>
              <a:t>2024/7/21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504A-745A-48EA-80ED-493236BBE9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7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25.jpeg"/><Relationship Id="rId7" Type="http://schemas.microsoft.com/office/2007/relationships/hdphoto" Target="../media/hdphoto2.wdp"/><Relationship Id="rId12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3.wdp"/><Relationship Id="rId1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Ảnh chụp màn hình">
            <a:extLst>
              <a:ext uri="{FF2B5EF4-FFF2-40B4-BE49-F238E27FC236}">
                <a16:creationId xmlns:a16="http://schemas.microsoft.com/office/drawing/2014/main" id="{8C50C1A4-23A8-E01A-5733-5786120E6B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2B9BC6-3DAB-77C3-0244-6E345FC61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B7B7D5-C624-9972-85A3-43326BE0BAC2}"/>
              </a:ext>
            </a:extLst>
          </p:cNvPr>
          <p:cNvGrpSpPr/>
          <p:nvPr/>
        </p:nvGrpSpPr>
        <p:grpSpPr>
          <a:xfrm>
            <a:off x="309026" y="772998"/>
            <a:ext cx="3491077" cy="1602067"/>
            <a:chOff x="8455498" y="3584560"/>
            <a:chExt cx="3491077" cy="2551569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7C247CA7-E627-0FF3-F6EF-844FA579CE5F}"/>
                </a:ext>
              </a:extLst>
            </p:cNvPr>
            <p:cNvSpPr/>
            <p:nvPr/>
          </p:nvSpPr>
          <p:spPr>
            <a:xfrm>
              <a:off x="8455498" y="3584560"/>
              <a:ext cx="3491077" cy="2551569"/>
            </a:xfrm>
            <a:prstGeom prst="cloud">
              <a:avLst/>
            </a:prstGeom>
            <a:solidFill>
              <a:srgbClr val="FFFF99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B00191-33D1-B25C-D352-ACE86038AC93}"/>
                </a:ext>
              </a:extLst>
            </p:cNvPr>
            <p:cNvSpPr txBox="1"/>
            <p:nvPr/>
          </p:nvSpPr>
          <p:spPr>
            <a:xfrm>
              <a:off x="8603293" y="4088359"/>
              <a:ext cx="3001526" cy="130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rgbClr val="00B0F0"/>
                  </a:solidFill>
                  <a:latin typeface="Coiny" panose="02000903060500060000" pitchFamily="2" charset="0"/>
                </a:rPr>
                <a:t>GAME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15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84ABF-E8E0-CEF6-3EE5-DA2D2791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95877-EE9B-4939-50C0-D8408B66C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824" y="-22545"/>
            <a:ext cx="12208823" cy="688054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22FF220-BB77-E935-51D9-FB36A2471FE9}"/>
              </a:ext>
            </a:extLst>
          </p:cNvPr>
          <p:cNvGrpSpPr/>
          <p:nvPr/>
        </p:nvGrpSpPr>
        <p:grpSpPr>
          <a:xfrm>
            <a:off x="2185060" y="269824"/>
            <a:ext cx="4557965" cy="2836393"/>
            <a:chOff x="2438655" y="269825"/>
            <a:chExt cx="4304370" cy="2286780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D3EE9403-2C6A-99F0-7512-B2E5B1F6B7CE}"/>
                </a:ext>
              </a:extLst>
            </p:cNvPr>
            <p:cNvSpPr/>
            <p:nvPr/>
          </p:nvSpPr>
          <p:spPr>
            <a:xfrm>
              <a:off x="2438655" y="269825"/>
              <a:ext cx="4304370" cy="2286780"/>
            </a:xfrm>
            <a:prstGeom prst="cloud">
              <a:avLst/>
            </a:prstGeom>
            <a:solidFill>
              <a:srgbClr val="FFFF99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862CDA-C932-4DF8-4940-072BE41D3CD2}"/>
                </a:ext>
              </a:extLst>
            </p:cNvPr>
            <p:cNvSpPr txBox="1"/>
            <p:nvPr/>
          </p:nvSpPr>
          <p:spPr>
            <a:xfrm>
              <a:off x="2899017" y="866252"/>
              <a:ext cx="342568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Nam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cùng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gia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đình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đi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thăm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sở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thú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Nhưng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vì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đãng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trí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nên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Nam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đã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làm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mất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vé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vào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cổng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</p:grpSp>
      <p:pic>
        <p:nvPicPr>
          <p:cNvPr id="6" name="Picture 5" descr="A group of dolls standing in front of a yellow car&#10;&#10;Description automatically generated with medium confidence">
            <a:extLst>
              <a:ext uri="{FF2B5EF4-FFF2-40B4-BE49-F238E27FC236}">
                <a16:creationId xmlns:a16="http://schemas.microsoft.com/office/drawing/2014/main" id="{937CC84E-0C7D-8BF1-114B-AA826D61D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09505" y="2256488"/>
            <a:ext cx="7059292" cy="44591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2AEB85C-7131-4E1D-9DE6-207D5CF2EF63}"/>
              </a:ext>
            </a:extLst>
          </p:cNvPr>
          <p:cNvGrpSpPr/>
          <p:nvPr/>
        </p:nvGrpSpPr>
        <p:grpSpPr>
          <a:xfrm>
            <a:off x="7727957" y="2707280"/>
            <a:ext cx="4557965" cy="2352745"/>
            <a:chOff x="2278983" y="298568"/>
            <a:chExt cx="4557965" cy="2352745"/>
          </a:xfrm>
        </p:grpSpPr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26B3631-89E0-7025-3233-B72F696B4F67}"/>
                </a:ext>
              </a:extLst>
            </p:cNvPr>
            <p:cNvSpPr/>
            <p:nvPr/>
          </p:nvSpPr>
          <p:spPr>
            <a:xfrm>
              <a:off x="2278983" y="298568"/>
              <a:ext cx="4557965" cy="2352745"/>
            </a:xfrm>
            <a:prstGeom prst="cloud">
              <a:avLst/>
            </a:prstGeom>
            <a:solidFill>
              <a:srgbClr val="FFFF99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453D3A-8069-E234-DA5E-DAD444E857DA}"/>
                </a:ext>
              </a:extLst>
            </p:cNvPr>
            <p:cNvSpPr txBox="1"/>
            <p:nvPr/>
          </p:nvSpPr>
          <p:spPr>
            <a:xfrm>
              <a:off x="2625450" y="874775"/>
              <a:ext cx="379437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Hãy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giúp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Nam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có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được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vé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vào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cổng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bằng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cách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vượt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qua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thử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thách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sau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đây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nhé</a:t>
              </a:r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8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68881">
            <a:off x="4613354" y="877334"/>
            <a:ext cx="8414750" cy="774067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66512" y="2276983"/>
            <a:ext cx="3083430" cy="3599335"/>
            <a:chOff x="1249363" y="868048"/>
            <a:chExt cx="9126536" cy="53533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矩形 11"/>
            <p:cNvSpPr/>
            <p:nvPr/>
          </p:nvSpPr>
          <p:spPr>
            <a:xfrm>
              <a:off x="1249363" y="868048"/>
              <a:ext cx="9126536" cy="5353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613648" y="1082203"/>
              <a:ext cx="8433138" cy="49675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83E1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9" name="直接连接符 8"/>
          <p:cNvCxnSpPr/>
          <p:nvPr/>
        </p:nvCxnSpPr>
        <p:spPr>
          <a:xfrm flipV="1">
            <a:off x="750932" y="1674729"/>
            <a:ext cx="1725666" cy="6022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 flipV="1">
            <a:off x="2139368" y="1657627"/>
            <a:ext cx="1725666" cy="6022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2105106" y="1437389"/>
            <a:ext cx="440475" cy="440475"/>
          </a:xfrm>
          <a:prstGeom prst="ellipse">
            <a:avLst/>
          </a:prstGeom>
          <a:solidFill>
            <a:srgbClr val="FFA400"/>
          </a:solidFill>
          <a:ln w="571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46991" y="2683804"/>
            <a:ext cx="2121001" cy="2499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GV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điền</a:t>
            </a: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câu</a:t>
            </a: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hỏi</a:t>
            </a: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vào</a:t>
            </a: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đây</a:t>
            </a:r>
            <a:endParaRPr lang="en-US" altLang="zh-CN" sz="36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66514" y="2312989"/>
            <a:ext cx="4824251" cy="1493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GIÁO VIÊN ĐIỀN ĐÁP ÁN VÀO ĐÂY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463" y="4600709"/>
            <a:ext cx="4074481" cy="225729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EEB41FD-930F-4923-941F-FD1A543B5851}"/>
              </a:ext>
            </a:extLst>
          </p:cNvPr>
          <p:cNvGrpSpPr/>
          <p:nvPr/>
        </p:nvGrpSpPr>
        <p:grpSpPr>
          <a:xfrm>
            <a:off x="652082" y="273320"/>
            <a:ext cx="5237840" cy="743876"/>
            <a:chOff x="3143655" y="216637"/>
            <a:chExt cx="4503950" cy="7438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DE2532-2D9C-4B22-9279-5A65B2AAFECF}"/>
                </a:ext>
              </a:extLst>
            </p:cNvPr>
            <p:cNvSpPr/>
            <p:nvPr/>
          </p:nvSpPr>
          <p:spPr>
            <a:xfrm>
              <a:off x="3687194" y="238546"/>
              <a:ext cx="3105492" cy="693222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FEF7DF1-3228-4C65-B21B-1DD65AC351E6}"/>
                </a:ext>
              </a:extLst>
            </p:cNvPr>
            <p:cNvSpPr txBox="1"/>
            <p:nvPr/>
          </p:nvSpPr>
          <p:spPr>
            <a:xfrm>
              <a:off x="3856490" y="293987"/>
              <a:ext cx="379111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0070C0"/>
                  </a:solidFill>
                  <a:latin typeface="Coiny" panose="02000903060500060000" pitchFamily="2" charset="0"/>
                </a:rPr>
                <a:t>Thử</a:t>
              </a:r>
              <a:r>
                <a:rPr lang="en-US" sz="3600" dirty="0">
                  <a:solidFill>
                    <a:srgbClr val="0070C0"/>
                  </a:solidFill>
                  <a:latin typeface="Coiny" panose="02000903060500060000" pitchFamily="2" charset="0"/>
                </a:rPr>
                <a:t> </a:t>
              </a:r>
              <a:r>
                <a:rPr lang="en-US" sz="3600" dirty="0" err="1">
                  <a:solidFill>
                    <a:srgbClr val="0070C0"/>
                  </a:solidFill>
                  <a:latin typeface="Coiny" panose="02000903060500060000" pitchFamily="2" charset="0"/>
                </a:rPr>
                <a:t>thách</a:t>
              </a:r>
              <a:r>
                <a:rPr lang="en-US" sz="3600" dirty="0">
                  <a:solidFill>
                    <a:srgbClr val="0070C0"/>
                  </a:solidFill>
                  <a:latin typeface="Coiny" panose="02000903060500060000" pitchFamily="2" charset="0"/>
                </a:rPr>
                <a:t> 1</a:t>
              </a:r>
            </a:p>
          </p:txBody>
        </p:sp>
        <p:sp>
          <p:nvSpPr>
            <p:cNvPr id="25" name="椭圆 47">
              <a:extLst>
                <a:ext uri="{FF2B5EF4-FFF2-40B4-BE49-F238E27FC236}">
                  <a16:creationId xmlns:a16="http://schemas.microsoft.com/office/drawing/2014/main" id="{7B874253-6E94-4C12-AA99-737620586722}"/>
                </a:ext>
              </a:extLst>
            </p:cNvPr>
            <p:cNvSpPr/>
            <p:nvPr/>
          </p:nvSpPr>
          <p:spPr>
            <a:xfrm>
              <a:off x="3143655" y="216637"/>
              <a:ext cx="685079" cy="7438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zh-CN" alt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67317"/>
          <a:stretch>
            <a:fillRect/>
          </a:stretch>
        </p:blipFill>
        <p:spPr>
          <a:xfrm flipH="1">
            <a:off x="-76200" y="4457700"/>
            <a:ext cx="4691251" cy="24193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5093343" y="984606"/>
            <a:ext cx="5282556" cy="5236785"/>
            <a:chOff x="1249363" y="868048"/>
            <a:chExt cx="9126536" cy="53533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1249363" y="868048"/>
              <a:ext cx="9126536" cy="5353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514006" y="1141439"/>
              <a:ext cx="8619345" cy="48418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83E1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841" y="913948"/>
            <a:ext cx="2992500" cy="60525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846" y="221669"/>
            <a:ext cx="1271250" cy="1203750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913759"/>
            <a:ext cx="1216954" cy="9701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5426" y="4320204"/>
            <a:ext cx="1720215" cy="2400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CFDFB1A-78AB-4C57-A129-543F6075C0DB}"/>
              </a:ext>
            </a:extLst>
          </p:cNvPr>
          <p:cNvGrpSpPr/>
          <p:nvPr/>
        </p:nvGrpSpPr>
        <p:grpSpPr>
          <a:xfrm>
            <a:off x="426971" y="214812"/>
            <a:ext cx="4043583" cy="743876"/>
            <a:chOff x="3143655" y="216637"/>
            <a:chExt cx="3730738" cy="7438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86A271-0FEE-4210-AD99-9070311F2196}"/>
                </a:ext>
              </a:extLst>
            </p:cNvPr>
            <p:cNvSpPr/>
            <p:nvPr/>
          </p:nvSpPr>
          <p:spPr>
            <a:xfrm>
              <a:off x="3687194" y="238546"/>
              <a:ext cx="3105492" cy="693222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FEB26A-8F08-41DB-8500-DD1A2FE628DE}"/>
                </a:ext>
              </a:extLst>
            </p:cNvPr>
            <p:cNvSpPr txBox="1"/>
            <p:nvPr/>
          </p:nvSpPr>
          <p:spPr>
            <a:xfrm>
              <a:off x="3922806" y="294978"/>
              <a:ext cx="29515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0070C0"/>
                  </a:solidFill>
                  <a:latin typeface="Coiny" panose="02000903060500060000" pitchFamily="2" charset="0"/>
                </a:rPr>
                <a:t>Thử</a:t>
              </a:r>
              <a:r>
                <a:rPr lang="en-US" sz="3600" dirty="0">
                  <a:solidFill>
                    <a:srgbClr val="0070C0"/>
                  </a:solidFill>
                  <a:latin typeface="Coiny" panose="02000903060500060000" pitchFamily="2" charset="0"/>
                </a:rPr>
                <a:t> </a:t>
              </a:r>
              <a:r>
                <a:rPr lang="en-US" sz="3600" dirty="0" err="1">
                  <a:solidFill>
                    <a:srgbClr val="0070C0"/>
                  </a:solidFill>
                  <a:latin typeface="Coiny" panose="02000903060500060000" pitchFamily="2" charset="0"/>
                </a:rPr>
                <a:t>thách</a:t>
              </a:r>
              <a:r>
                <a:rPr lang="en-US" sz="3600" dirty="0">
                  <a:solidFill>
                    <a:srgbClr val="0070C0"/>
                  </a:solidFill>
                  <a:latin typeface="Coiny" panose="02000903060500060000" pitchFamily="2" charset="0"/>
                </a:rPr>
                <a:t> 2</a:t>
              </a:r>
            </a:p>
          </p:txBody>
        </p:sp>
        <p:sp>
          <p:nvSpPr>
            <p:cNvPr id="17" name="椭圆 47">
              <a:extLst>
                <a:ext uri="{FF2B5EF4-FFF2-40B4-BE49-F238E27FC236}">
                  <a16:creationId xmlns:a16="http://schemas.microsoft.com/office/drawing/2014/main" id="{541D1ABD-5B50-4D78-A9D9-04C8F8F31737}"/>
                </a:ext>
              </a:extLst>
            </p:cNvPr>
            <p:cNvSpPr/>
            <p:nvPr/>
          </p:nvSpPr>
          <p:spPr>
            <a:xfrm>
              <a:off x="3143655" y="216637"/>
              <a:ext cx="783403" cy="7438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zh-CN" alt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组合 6">
            <a:extLst>
              <a:ext uri="{FF2B5EF4-FFF2-40B4-BE49-F238E27FC236}">
                <a16:creationId xmlns:a16="http://schemas.microsoft.com/office/drawing/2014/main" id="{EFCE5143-CF98-C3CB-2BEE-6A787007DDCD}"/>
              </a:ext>
            </a:extLst>
          </p:cNvPr>
          <p:cNvGrpSpPr/>
          <p:nvPr/>
        </p:nvGrpSpPr>
        <p:grpSpPr>
          <a:xfrm>
            <a:off x="542808" y="1041966"/>
            <a:ext cx="4043582" cy="4921006"/>
            <a:chOff x="1249363" y="868048"/>
            <a:chExt cx="9126536" cy="53533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矩形 11">
              <a:extLst>
                <a:ext uri="{FF2B5EF4-FFF2-40B4-BE49-F238E27FC236}">
                  <a16:creationId xmlns:a16="http://schemas.microsoft.com/office/drawing/2014/main" id="{6F8B64C5-E351-6FA1-7216-0BEE689FC221}"/>
                </a:ext>
              </a:extLst>
            </p:cNvPr>
            <p:cNvSpPr/>
            <p:nvPr/>
          </p:nvSpPr>
          <p:spPr>
            <a:xfrm>
              <a:off x="1249363" y="868048"/>
              <a:ext cx="9126536" cy="5353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12">
              <a:extLst>
                <a:ext uri="{FF2B5EF4-FFF2-40B4-BE49-F238E27FC236}">
                  <a16:creationId xmlns:a16="http://schemas.microsoft.com/office/drawing/2014/main" id="{BC596F5B-EF4D-C436-F045-A15C6500895A}"/>
                </a:ext>
              </a:extLst>
            </p:cNvPr>
            <p:cNvSpPr/>
            <p:nvPr/>
          </p:nvSpPr>
          <p:spPr>
            <a:xfrm>
              <a:off x="1613648" y="1082203"/>
              <a:ext cx="8433138" cy="496753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83E1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矩形 14">
            <a:extLst>
              <a:ext uri="{FF2B5EF4-FFF2-40B4-BE49-F238E27FC236}">
                <a16:creationId xmlns:a16="http://schemas.microsoft.com/office/drawing/2014/main" id="{4688063C-F893-28AF-C526-2E3B895D6DAB}"/>
              </a:ext>
            </a:extLst>
          </p:cNvPr>
          <p:cNvSpPr/>
          <p:nvPr/>
        </p:nvSpPr>
        <p:spPr>
          <a:xfrm>
            <a:off x="1355106" y="2160363"/>
            <a:ext cx="2404746" cy="2499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GV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điền</a:t>
            </a: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câu</a:t>
            </a: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hỏi</a:t>
            </a: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vào</a:t>
            </a:r>
            <a:r>
              <a:rPr lang="en-US" altLang="zh-CN" sz="36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3600" b="1" dirty="0" err="1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đây</a:t>
            </a:r>
            <a:endParaRPr lang="en-US" altLang="zh-CN" sz="3600" b="1" dirty="0"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9" name="图片 66">
            <a:extLst>
              <a:ext uri="{FF2B5EF4-FFF2-40B4-BE49-F238E27FC236}">
                <a16:creationId xmlns:a16="http://schemas.microsoft.com/office/drawing/2014/main" id="{B88285B1-396F-BD27-2C3C-091FB8741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994" y="5947668"/>
            <a:ext cx="1216954" cy="970159"/>
          </a:xfrm>
          <a:prstGeom prst="rect">
            <a:avLst/>
          </a:prstGeom>
        </p:spPr>
      </p:pic>
      <p:pic>
        <p:nvPicPr>
          <p:cNvPr id="20" name="图片 66">
            <a:extLst>
              <a:ext uri="{FF2B5EF4-FFF2-40B4-BE49-F238E27FC236}">
                <a16:creationId xmlns:a16="http://schemas.microsoft.com/office/drawing/2014/main" id="{B9C940E3-E187-95CD-CE21-357007AE7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458" y="6003749"/>
            <a:ext cx="1216954" cy="970159"/>
          </a:xfrm>
          <a:prstGeom prst="rect">
            <a:avLst/>
          </a:prstGeom>
        </p:spPr>
      </p:pic>
      <p:pic>
        <p:nvPicPr>
          <p:cNvPr id="21" name="图片 66">
            <a:extLst>
              <a:ext uri="{FF2B5EF4-FFF2-40B4-BE49-F238E27FC236}">
                <a16:creationId xmlns:a16="http://schemas.microsoft.com/office/drawing/2014/main" id="{9B7D299F-32D6-A264-8CE2-5365BCF9B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179" y="6014169"/>
            <a:ext cx="1216954" cy="970159"/>
          </a:xfrm>
          <a:prstGeom prst="rect">
            <a:avLst/>
          </a:prstGeom>
        </p:spPr>
      </p:pic>
      <p:sp>
        <p:nvSpPr>
          <p:cNvPr id="22" name="矩形 17">
            <a:extLst>
              <a:ext uri="{FF2B5EF4-FFF2-40B4-BE49-F238E27FC236}">
                <a16:creationId xmlns:a16="http://schemas.microsoft.com/office/drawing/2014/main" id="{86AF65D4-B54C-A040-1BFE-D93A8B5AC49B}"/>
              </a:ext>
            </a:extLst>
          </p:cNvPr>
          <p:cNvSpPr/>
          <p:nvPr/>
        </p:nvSpPr>
        <p:spPr>
          <a:xfrm>
            <a:off x="5374343" y="2327733"/>
            <a:ext cx="4824251" cy="2232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GIÁO VIÊN </a:t>
            </a: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ĐIỀN ĐÁP ÁN </a:t>
            </a:r>
          </a:p>
          <a:p>
            <a:pPr algn="ctr">
              <a:lnSpc>
                <a:spcPct val="150000"/>
              </a:lnSpc>
            </a:pPr>
            <a:r>
              <a:rPr lang="en-US" altLang="zh-CN" sz="3200" b="1" dirty="0"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</a:rPr>
              <a:t>VÀO ĐÂY</a:t>
            </a:r>
          </a:p>
        </p:txBody>
      </p:sp>
    </p:spTree>
    <p:extLst>
      <p:ext uri="{BB962C8B-B14F-4D97-AF65-F5344CB8AC3E}">
        <p14:creationId xmlns:p14="http://schemas.microsoft.com/office/powerpoint/2010/main" val="388305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67317"/>
          <a:stretch>
            <a:fillRect/>
          </a:stretch>
        </p:blipFill>
        <p:spPr>
          <a:xfrm flipH="1">
            <a:off x="-76200" y="4457700"/>
            <a:ext cx="4691251" cy="241935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33377" y="1065632"/>
            <a:ext cx="4888273" cy="4848128"/>
            <a:chOff x="1249363" y="868048"/>
            <a:chExt cx="9126536" cy="53533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 8"/>
            <p:cNvSpPr/>
            <p:nvPr/>
          </p:nvSpPr>
          <p:spPr>
            <a:xfrm>
              <a:off x="1249363" y="868048"/>
              <a:ext cx="9126536" cy="5353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514006" y="1141439"/>
              <a:ext cx="8619345" cy="48418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83E1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67" name="图片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13759"/>
            <a:ext cx="1216954" cy="97015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07" y="4626907"/>
            <a:ext cx="1720215" cy="218326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5BA2A77-BB21-4DB0-9C7D-D77C3DF85C87}"/>
              </a:ext>
            </a:extLst>
          </p:cNvPr>
          <p:cNvGrpSpPr/>
          <p:nvPr/>
        </p:nvGrpSpPr>
        <p:grpSpPr>
          <a:xfrm>
            <a:off x="415508" y="232099"/>
            <a:ext cx="4021284" cy="743876"/>
            <a:chOff x="3048595" y="216637"/>
            <a:chExt cx="3744091" cy="7438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DE88A5-C8E7-44F1-9128-17F66940EDD7}"/>
                </a:ext>
              </a:extLst>
            </p:cNvPr>
            <p:cNvSpPr/>
            <p:nvPr/>
          </p:nvSpPr>
          <p:spPr>
            <a:xfrm>
              <a:off x="3687194" y="238546"/>
              <a:ext cx="3105492" cy="693222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214FD8-CE7F-46D9-8AAD-C55EE5E7DDDD}"/>
                </a:ext>
              </a:extLst>
            </p:cNvPr>
            <p:cNvSpPr txBox="1"/>
            <p:nvPr/>
          </p:nvSpPr>
          <p:spPr>
            <a:xfrm>
              <a:off x="3805969" y="295107"/>
              <a:ext cx="2867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0070C0"/>
                  </a:solidFill>
                  <a:latin typeface="Coiny" panose="02000903060500060000" pitchFamily="2" charset="0"/>
                </a:rPr>
                <a:t>Thử</a:t>
              </a:r>
              <a:r>
                <a:rPr lang="en-US" sz="3600" dirty="0">
                  <a:solidFill>
                    <a:srgbClr val="0070C0"/>
                  </a:solidFill>
                  <a:latin typeface="Coiny" panose="02000903060500060000" pitchFamily="2" charset="0"/>
                </a:rPr>
                <a:t> </a:t>
              </a:r>
              <a:r>
                <a:rPr lang="en-US" sz="3600" dirty="0" err="1">
                  <a:solidFill>
                    <a:srgbClr val="0070C0"/>
                  </a:solidFill>
                  <a:latin typeface="Coiny" panose="02000903060500060000" pitchFamily="2" charset="0"/>
                </a:rPr>
                <a:t>thách</a:t>
              </a:r>
              <a:r>
                <a:rPr lang="en-US" sz="3600" dirty="0">
                  <a:solidFill>
                    <a:srgbClr val="0070C0"/>
                  </a:solidFill>
                  <a:latin typeface="Coiny" panose="02000903060500060000" pitchFamily="2" charset="0"/>
                </a:rPr>
                <a:t> 3</a:t>
              </a:r>
            </a:p>
          </p:txBody>
        </p:sp>
        <p:sp>
          <p:nvSpPr>
            <p:cNvPr id="170" name="椭圆 47">
              <a:extLst>
                <a:ext uri="{FF2B5EF4-FFF2-40B4-BE49-F238E27FC236}">
                  <a16:creationId xmlns:a16="http://schemas.microsoft.com/office/drawing/2014/main" id="{07390060-A82D-4808-9D2E-ACDFD60F7669}"/>
                </a:ext>
              </a:extLst>
            </p:cNvPr>
            <p:cNvSpPr/>
            <p:nvPr/>
          </p:nvSpPr>
          <p:spPr>
            <a:xfrm>
              <a:off x="3048595" y="216637"/>
              <a:ext cx="718688" cy="7438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zh-CN" alt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10410A3-822B-4E7F-9318-42D39F338C7F}"/>
              </a:ext>
            </a:extLst>
          </p:cNvPr>
          <p:cNvSpPr txBox="1"/>
          <p:nvPr/>
        </p:nvSpPr>
        <p:spPr>
          <a:xfrm>
            <a:off x="1234087" y="2152716"/>
            <a:ext cx="4125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Điền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CÂU HỎI </a:t>
            </a:r>
          </a:p>
          <a:p>
            <a:pPr algn="ctr"/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đây</a:t>
            </a:r>
            <a:endParaRPr 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1B159C-471E-4567-AB42-78DABFDE7ADE}"/>
              </a:ext>
            </a:extLst>
          </p:cNvPr>
          <p:cNvGrpSpPr/>
          <p:nvPr/>
        </p:nvGrpSpPr>
        <p:grpSpPr>
          <a:xfrm>
            <a:off x="5919050" y="1065632"/>
            <a:ext cx="6206068" cy="5811418"/>
            <a:chOff x="8966138" y="3634951"/>
            <a:chExt cx="3225862" cy="3242099"/>
          </a:xfrm>
        </p:grpSpPr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F57EB67-BCD4-43C0-95B8-58C1CB5B25CB}"/>
                </a:ext>
              </a:extLst>
            </p:cNvPr>
            <p:cNvSpPr/>
            <p:nvPr/>
          </p:nvSpPr>
          <p:spPr>
            <a:xfrm>
              <a:off x="8966138" y="3634951"/>
              <a:ext cx="3225862" cy="2366803"/>
            </a:xfrm>
            <a:prstGeom prst="cloud">
              <a:avLst/>
            </a:prstGeom>
            <a:solidFill>
              <a:srgbClr val="FFFF99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4" name="图片 25">
              <a:extLst>
                <a:ext uri="{FF2B5EF4-FFF2-40B4-BE49-F238E27FC236}">
                  <a16:creationId xmlns:a16="http://schemas.microsoft.com/office/drawing/2014/main" id="{2F1332A9-3AE5-44B3-895A-9B28ED842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593532">
              <a:off x="9570501" y="5287644"/>
              <a:ext cx="1340984" cy="1562801"/>
            </a:xfrm>
            <a:prstGeom prst="rect">
              <a:avLst/>
            </a:prstGeom>
          </p:spPr>
        </p:pic>
        <p:pic>
          <p:nvPicPr>
            <p:cNvPr id="175" name="图片 26">
              <a:extLst>
                <a:ext uri="{FF2B5EF4-FFF2-40B4-BE49-F238E27FC236}">
                  <a16:creationId xmlns:a16="http://schemas.microsoft.com/office/drawing/2014/main" id="{0869AA93-3F02-4A15-B833-740ED0952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9967"/>
            <a:stretch>
              <a:fillRect/>
            </a:stretch>
          </p:blipFill>
          <p:spPr>
            <a:xfrm>
              <a:off x="10215363" y="5099062"/>
              <a:ext cx="1660602" cy="17779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B1251E-DE3E-4A16-B3F9-273EC6FBE4BB}"/>
                </a:ext>
              </a:extLst>
            </p:cNvPr>
            <p:cNvSpPr txBox="1"/>
            <p:nvPr/>
          </p:nvSpPr>
          <p:spPr>
            <a:xfrm>
              <a:off x="9078306" y="4498897"/>
              <a:ext cx="30015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err="1">
                  <a:latin typeface="Coiny" panose="02000903060500060000" pitchFamily="2" charset="0"/>
                </a:rPr>
                <a:t>Điền</a:t>
              </a:r>
              <a:r>
                <a:rPr lang="en-US" sz="3600" dirty="0">
                  <a:latin typeface="Coiny" panose="02000903060500060000" pitchFamily="2" charset="0"/>
                </a:rPr>
                <a:t> ĐÁP ÁN </a:t>
              </a:r>
              <a:r>
                <a:rPr lang="en-US" sz="3600" dirty="0" err="1">
                  <a:latin typeface="Coiny" panose="02000903060500060000" pitchFamily="2" charset="0"/>
                </a:rPr>
                <a:t>vào</a:t>
              </a:r>
              <a:r>
                <a:rPr lang="en-US" sz="3600" dirty="0">
                  <a:latin typeface="Coiny" panose="02000903060500060000" pitchFamily="2" charset="0"/>
                </a:rPr>
                <a:t> </a:t>
              </a:r>
              <a:r>
                <a:rPr lang="en-US" sz="3600" dirty="0" err="1">
                  <a:latin typeface="Coiny" panose="02000903060500060000" pitchFamily="2" charset="0"/>
                </a:rPr>
                <a:t>đây</a:t>
              </a:r>
              <a:endParaRPr lang="en-US" sz="3600" dirty="0">
                <a:latin typeface="Coiny" panose="02000903060500060000" pitchFamily="2" charset="0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623" y="218707"/>
            <a:ext cx="1236388" cy="117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060" y="946172"/>
            <a:ext cx="6665190" cy="5176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775" y="289916"/>
            <a:ext cx="1592643" cy="9140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3349" y="1864522"/>
            <a:ext cx="2025823" cy="49934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229" y="-68642"/>
            <a:ext cx="4656021" cy="232801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414" y="268893"/>
            <a:ext cx="1292002" cy="75366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2042" y="353221"/>
            <a:ext cx="573750" cy="337500"/>
          </a:xfrm>
          <a:prstGeom prst="rect">
            <a:avLst/>
          </a:prstGeom>
        </p:spPr>
      </p:pic>
      <p:grpSp>
        <p:nvGrpSpPr>
          <p:cNvPr id="3" name="组合 1">
            <a:extLst>
              <a:ext uri="{FF2B5EF4-FFF2-40B4-BE49-F238E27FC236}">
                <a16:creationId xmlns:a16="http://schemas.microsoft.com/office/drawing/2014/main" id="{0CFBBBCA-165E-E42D-2661-541CEBC28B6C}"/>
              </a:ext>
            </a:extLst>
          </p:cNvPr>
          <p:cNvGrpSpPr/>
          <p:nvPr/>
        </p:nvGrpSpPr>
        <p:grpSpPr>
          <a:xfrm>
            <a:off x="356515" y="1119598"/>
            <a:ext cx="4013916" cy="4865565"/>
            <a:chOff x="1249363" y="868048"/>
            <a:chExt cx="9126536" cy="53533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矩形 8">
              <a:extLst>
                <a:ext uri="{FF2B5EF4-FFF2-40B4-BE49-F238E27FC236}">
                  <a16:creationId xmlns:a16="http://schemas.microsoft.com/office/drawing/2014/main" id="{640F4A51-FA4E-3995-E992-5D1087171967}"/>
                </a:ext>
              </a:extLst>
            </p:cNvPr>
            <p:cNvSpPr/>
            <p:nvPr/>
          </p:nvSpPr>
          <p:spPr>
            <a:xfrm>
              <a:off x="1249363" y="868048"/>
              <a:ext cx="9126536" cy="5353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9">
              <a:extLst>
                <a:ext uri="{FF2B5EF4-FFF2-40B4-BE49-F238E27FC236}">
                  <a16:creationId xmlns:a16="http://schemas.microsoft.com/office/drawing/2014/main" id="{66154E8F-757C-70E1-31A5-70A02407A847}"/>
                </a:ext>
              </a:extLst>
            </p:cNvPr>
            <p:cNvSpPr/>
            <p:nvPr/>
          </p:nvSpPr>
          <p:spPr>
            <a:xfrm>
              <a:off x="1514006" y="1141439"/>
              <a:ext cx="8619345" cy="484182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83E1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6F2F44-68D7-62AD-ABBE-1EE43C355744}"/>
              </a:ext>
            </a:extLst>
          </p:cNvPr>
          <p:cNvGrpSpPr/>
          <p:nvPr/>
        </p:nvGrpSpPr>
        <p:grpSpPr>
          <a:xfrm>
            <a:off x="278572" y="282285"/>
            <a:ext cx="4021284" cy="743876"/>
            <a:chOff x="3048595" y="216637"/>
            <a:chExt cx="3744091" cy="7438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CE0627-EF83-DA02-E890-D3925B39EB65}"/>
                </a:ext>
              </a:extLst>
            </p:cNvPr>
            <p:cNvSpPr/>
            <p:nvPr/>
          </p:nvSpPr>
          <p:spPr>
            <a:xfrm>
              <a:off x="3687194" y="238546"/>
              <a:ext cx="3105492" cy="693222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8B7D47-EC93-2E80-9761-F503D3C8A67F}"/>
                </a:ext>
              </a:extLst>
            </p:cNvPr>
            <p:cNvSpPr txBox="1"/>
            <p:nvPr/>
          </p:nvSpPr>
          <p:spPr>
            <a:xfrm>
              <a:off x="3805969" y="295107"/>
              <a:ext cx="29867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err="1">
                  <a:solidFill>
                    <a:srgbClr val="0070C0"/>
                  </a:solidFill>
                  <a:latin typeface="Coiny" panose="02000903060500060000" pitchFamily="2" charset="0"/>
                </a:rPr>
                <a:t>Thử</a:t>
              </a:r>
              <a:r>
                <a:rPr lang="en-US" sz="3600" dirty="0">
                  <a:solidFill>
                    <a:srgbClr val="0070C0"/>
                  </a:solidFill>
                  <a:latin typeface="Coiny" panose="02000903060500060000" pitchFamily="2" charset="0"/>
                </a:rPr>
                <a:t> </a:t>
              </a:r>
              <a:r>
                <a:rPr lang="en-US" sz="3600" dirty="0" err="1">
                  <a:solidFill>
                    <a:srgbClr val="0070C0"/>
                  </a:solidFill>
                  <a:latin typeface="Coiny" panose="02000903060500060000" pitchFamily="2" charset="0"/>
                </a:rPr>
                <a:t>thách</a:t>
              </a:r>
              <a:r>
                <a:rPr lang="en-US" sz="3600" dirty="0">
                  <a:solidFill>
                    <a:srgbClr val="0070C0"/>
                  </a:solidFill>
                  <a:latin typeface="Coiny" panose="02000903060500060000" pitchFamily="2" charset="0"/>
                </a:rPr>
                <a:t> 4</a:t>
              </a:r>
            </a:p>
          </p:txBody>
        </p:sp>
        <p:sp>
          <p:nvSpPr>
            <p:cNvPr id="14" name="椭圆 47">
              <a:extLst>
                <a:ext uri="{FF2B5EF4-FFF2-40B4-BE49-F238E27FC236}">
                  <a16:creationId xmlns:a16="http://schemas.microsoft.com/office/drawing/2014/main" id="{06F1B80C-D652-BB9D-4AD8-6162037F8758}"/>
                </a:ext>
              </a:extLst>
            </p:cNvPr>
            <p:cNvSpPr/>
            <p:nvPr/>
          </p:nvSpPr>
          <p:spPr>
            <a:xfrm>
              <a:off x="3048595" y="216637"/>
              <a:ext cx="718688" cy="74387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zh-CN" altLang="en-US" sz="4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694181-83C8-1B76-210D-76E297141FEF}"/>
              </a:ext>
            </a:extLst>
          </p:cNvPr>
          <p:cNvSpPr txBox="1"/>
          <p:nvPr/>
        </p:nvSpPr>
        <p:spPr>
          <a:xfrm>
            <a:off x="298872" y="2137243"/>
            <a:ext cx="41258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Điền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CÂU HỎI </a:t>
            </a:r>
          </a:p>
          <a:p>
            <a:pPr algn="ctr"/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đây</a:t>
            </a:r>
            <a:endParaRPr lang="en-US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292667"/>
            <a:ext cx="11517443" cy="2593923"/>
          </a:xfrm>
          <a:prstGeom prst="rect">
            <a:avLst/>
          </a:prstGeom>
        </p:spPr>
      </p:pic>
      <p:pic>
        <p:nvPicPr>
          <p:cNvPr id="17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388086">
            <a:off x="144380" y="5053932"/>
            <a:ext cx="1319764" cy="10713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38B587-3D85-C0B0-A5FD-4A665912FD5F}"/>
              </a:ext>
            </a:extLst>
          </p:cNvPr>
          <p:cNvSpPr txBox="1"/>
          <p:nvPr/>
        </p:nvSpPr>
        <p:spPr>
          <a:xfrm>
            <a:off x="4966098" y="2707462"/>
            <a:ext cx="5774480" cy="2151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Coiny" panose="02000903060500060000" pitchFamily="2" charset="0"/>
              </a:rPr>
              <a:t>Điền</a:t>
            </a:r>
            <a:r>
              <a:rPr lang="en-US" sz="3600" dirty="0">
                <a:latin typeface="Coiny" panose="02000903060500060000" pitchFamily="2" charset="0"/>
              </a:rPr>
              <a:t> ĐÁP ÁN </a:t>
            </a:r>
            <a:r>
              <a:rPr lang="en-US" sz="3600" dirty="0" err="1">
                <a:latin typeface="Coiny" panose="02000903060500060000" pitchFamily="2" charset="0"/>
              </a:rPr>
              <a:t>vào</a:t>
            </a:r>
            <a:r>
              <a:rPr lang="en-US" sz="3600" dirty="0">
                <a:latin typeface="Coiny" panose="02000903060500060000" pitchFamily="2" charset="0"/>
              </a:rPr>
              <a:t> </a:t>
            </a:r>
            <a:r>
              <a:rPr lang="en-US" sz="3600" dirty="0" err="1">
                <a:latin typeface="Coiny" panose="02000903060500060000" pitchFamily="2" charset="0"/>
              </a:rPr>
              <a:t>đây</a:t>
            </a:r>
            <a:endParaRPr lang="en-US" sz="3600" dirty="0">
              <a:latin typeface="Coiny" panose="0200090306050006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CC56E6DE-A15A-4F71-AEF6-A3CD20224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3543" y="511802"/>
            <a:ext cx="12320361" cy="4265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A9FB72-A1B4-4BB5-A970-652D5560FA09}"/>
              </a:ext>
            </a:extLst>
          </p:cNvPr>
          <p:cNvSpPr/>
          <p:nvPr/>
        </p:nvSpPr>
        <p:spPr>
          <a:xfrm>
            <a:off x="-145143" y="4633512"/>
            <a:ext cx="12421961" cy="2362374"/>
          </a:xfrm>
          <a:prstGeom prst="rect">
            <a:avLst/>
          </a:prstGeom>
          <a:solidFill>
            <a:srgbClr val="6EA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1FBB73-7A5B-4128-9B71-13942C823AD2}"/>
              </a:ext>
            </a:extLst>
          </p:cNvPr>
          <p:cNvGrpSpPr/>
          <p:nvPr/>
        </p:nvGrpSpPr>
        <p:grpSpPr>
          <a:xfrm>
            <a:off x="6963154" y="2466760"/>
            <a:ext cx="4304370" cy="2286780"/>
            <a:chOff x="6963154" y="2466760"/>
            <a:chExt cx="4304370" cy="2286780"/>
          </a:xfrm>
        </p:grpSpPr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55F40E7C-0774-4D7B-BAAC-FBF8CBD31823}"/>
                </a:ext>
              </a:extLst>
            </p:cNvPr>
            <p:cNvSpPr/>
            <p:nvPr/>
          </p:nvSpPr>
          <p:spPr>
            <a:xfrm>
              <a:off x="6963154" y="2466760"/>
              <a:ext cx="4304370" cy="2286780"/>
            </a:xfrm>
            <a:prstGeom prst="cloud">
              <a:avLst/>
            </a:prstGeom>
            <a:solidFill>
              <a:srgbClr val="FFFF99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FA00B0-B7E3-4DBE-8071-54403A8E6DD1}"/>
                </a:ext>
              </a:extLst>
            </p:cNvPr>
            <p:cNvSpPr txBox="1"/>
            <p:nvPr/>
          </p:nvSpPr>
          <p:spPr>
            <a:xfrm>
              <a:off x="7630238" y="2917652"/>
              <a:ext cx="3425689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Cảm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ơn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các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bạn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đã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giúp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mình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có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được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vé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vào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cổng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!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EECCE4-2DA8-44AE-8CE6-DB40B84AD951}"/>
              </a:ext>
            </a:extLst>
          </p:cNvPr>
          <p:cNvGrpSpPr/>
          <p:nvPr/>
        </p:nvGrpSpPr>
        <p:grpSpPr>
          <a:xfrm>
            <a:off x="353465" y="2356151"/>
            <a:ext cx="7374329" cy="4265926"/>
            <a:chOff x="353466" y="2356151"/>
            <a:chExt cx="6540820" cy="3803115"/>
          </a:xfrm>
        </p:grpSpPr>
        <p:pic>
          <p:nvPicPr>
            <p:cNvPr id="8" name="Picture 7" descr="A group of dolls standing in front of a yellow car&#10;&#10;Description automatically generated with medium confidence">
              <a:extLst>
                <a:ext uri="{FF2B5EF4-FFF2-40B4-BE49-F238E27FC236}">
                  <a16:creationId xmlns:a16="http://schemas.microsoft.com/office/drawing/2014/main" id="{21380454-DC43-4B96-9CDF-DC4B31358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466" y="2356151"/>
              <a:ext cx="6540820" cy="3803115"/>
            </a:xfrm>
            <a:prstGeom prst="rect">
              <a:avLst/>
            </a:prstGeom>
          </p:spPr>
        </p:pic>
        <p:pic>
          <p:nvPicPr>
            <p:cNvPr id="11" name="Picture 10" descr="Graphical user interface, application, website&#10;&#10;Description automatically generated">
              <a:extLst>
                <a:ext uri="{FF2B5EF4-FFF2-40B4-BE49-F238E27FC236}">
                  <a16:creationId xmlns:a16="http://schemas.microsoft.com/office/drawing/2014/main" id="{2F866055-11FD-40D4-BA4E-47AA6EE4A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58"/>
            <a:stretch/>
          </p:blipFill>
          <p:spPr>
            <a:xfrm rot="2832293">
              <a:off x="5411134" y="4143370"/>
              <a:ext cx="541465" cy="228675"/>
            </a:xfrm>
            <a:prstGeom prst="rect">
              <a:avLst/>
            </a:prstGeom>
          </p:spPr>
        </p:pic>
        <p:pic>
          <p:nvPicPr>
            <p:cNvPr id="29" name="Picture 28" descr="Graphical user interface, application, website&#10;&#10;Description automatically generated">
              <a:extLst>
                <a:ext uri="{FF2B5EF4-FFF2-40B4-BE49-F238E27FC236}">
                  <a16:creationId xmlns:a16="http://schemas.microsoft.com/office/drawing/2014/main" id="{3A7B1257-1502-441B-9162-2EF80965F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58"/>
            <a:stretch/>
          </p:blipFill>
          <p:spPr>
            <a:xfrm rot="4195535">
              <a:off x="5478645" y="4085377"/>
              <a:ext cx="541466" cy="228675"/>
            </a:xfrm>
            <a:prstGeom prst="rect">
              <a:avLst/>
            </a:prstGeom>
          </p:spPr>
        </p:pic>
        <p:pic>
          <p:nvPicPr>
            <p:cNvPr id="30" name="Picture 29" descr="Graphical user interface, application, website&#10;&#10;Description automatically generated">
              <a:extLst>
                <a:ext uri="{FF2B5EF4-FFF2-40B4-BE49-F238E27FC236}">
                  <a16:creationId xmlns:a16="http://schemas.microsoft.com/office/drawing/2014/main" id="{61199653-A113-41BC-9848-74DE09849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58"/>
            <a:stretch/>
          </p:blipFill>
          <p:spPr>
            <a:xfrm rot="5400000">
              <a:off x="5578195" y="4068083"/>
              <a:ext cx="541466" cy="228675"/>
            </a:xfrm>
            <a:prstGeom prst="rect">
              <a:avLst/>
            </a:prstGeom>
          </p:spPr>
        </p:pic>
        <p:pic>
          <p:nvPicPr>
            <p:cNvPr id="31" name="Picture 30" descr="Graphical user interface, application, website&#10;&#10;Description automatically generated">
              <a:extLst>
                <a:ext uri="{FF2B5EF4-FFF2-40B4-BE49-F238E27FC236}">
                  <a16:creationId xmlns:a16="http://schemas.microsoft.com/office/drawing/2014/main" id="{43ECC8BF-C8C6-4051-B8A7-7956A8C697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5558"/>
            <a:stretch/>
          </p:blipFill>
          <p:spPr>
            <a:xfrm rot="6260021">
              <a:off x="5678963" y="4064704"/>
              <a:ext cx="541466" cy="2286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E1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9F5641E-1DC0-4001-BF53-765F6EFCCB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4485318-CFEA-42E4-8594-344A8B9443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67" b="85093" l="4839" r="93448">
                        <a14:foregroundMark x1="6754" y1="23333" x2="7661" y2="31111"/>
                        <a14:foregroundMark x1="23589" y1="33704" x2="47984" y2="33611"/>
                        <a14:foregroundMark x1="18649" y1="31019" x2="38105" y2="31111"/>
                        <a14:foregroundMark x1="32863" y1="28056" x2="43952" y2="31667"/>
                        <a14:foregroundMark x1="35585" y1="53333" x2="35484" y2="61852"/>
                        <a14:foregroundMark x1="35887" y1="77870" x2="37702" y2="85093"/>
                        <a14:foregroundMark x1="37702" y1="85093" x2="37702" y2="84907"/>
                        <a14:foregroundMark x1="31048" y1="78426" x2="33468" y2="81759"/>
                        <a14:foregroundMark x1="46472" y1="80278" x2="45262" y2="81481"/>
                        <a14:foregroundMark x1="63810" y1="77222" x2="60081" y2="79352"/>
                        <a14:foregroundMark x1="63508" y1="79259" x2="63810" y2="80278"/>
                        <a14:foregroundMark x1="59577" y1="78519" x2="60081" y2="80741"/>
                        <a14:foregroundMark x1="76411" y1="76111" x2="79940" y2="78981"/>
                        <a14:foregroundMark x1="80746" y1="77315" x2="84476" y2="79722"/>
                        <a14:foregroundMark x1="76714" y1="79537" x2="78125" y2="80556"/>
                        <a14:foregroundMark x1="93548" y1="24537" x2="92540" y2="34074"/>
                        <a14:foregroundMark x1="84173" y1="43426" x2="87702" y2="39352"/>
                        <a14:foregroundMark x1="6048" y1="23981" x2="4940" y2="30185"/>
                        <a14:foregroundMark x1="6452" y1="24259" x2="4839" y2="27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442"/>
          <a:stretch/>
        </p:blipFill>
        <p:spPr>
          <a:xfrm>
            <a:off x="9146003" y="1504461"/>
            <a:ext cx="2269343" cy="22867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10F062F-2211-4BF3-B5EE-6BECCB348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979" r="26788"/>
          <a:stretch/>
        </p:blipFill>
        <p:spPr bwMode="auto">
          <a:xfrm rot="2854198" flipH="1">
            <a:off x="9765461" y="2413763"/>
            <a:ext cx="184347" cy="105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iagram, text&#10;&#10;Description automatically generated">
            <a:extLst>
              <a:ext uri="{FF2B5EF4-FFF2-40B4-BE49-F238E27FC236}">
                <a16:creationId xmlns:a16="http://schemas.microsoft.com/office/drawing/2014/main" id="{8F90E247-E2DF-44D0-B8CA-1BAA30E5370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80" b="91707" l="2600" r="97800">
                        <a14:foregroundMark x1="8000" y1="20244" x2="6500" y2="33659"/>
                        <a14:foregroundMark x1="48600" y1="77439" x2="48600" y2="84390"/>
                        <a14:foregroundMark x1="35300" y1="30488" x2="29200" y2="38659"/>
                        <a14:foregroundMark x1="86900" y1="42561" x2="92400" y2="52805"/>
                        <a14:foregroundMark x1="95100" y1="35610" x2="97800" y2="46585"/>
                        <a14:foregroundMark x1="11100" y1="6341" x2="10000" y2="4390"/>
                        <a14:foregroundMark x1="2600" y1="4268" x2="3500" y2="4512"/>
                        <a14:foregroundMark x1="48500" y1="84756" x2="48300" y2="86341"/>
                        <a14:foregroundMark x1="52500" y1="85122" x2="53000" y2="86585"/>
                        <a14:foregroundMark x1="42400" y1="84024" x2="42600" y2="86098"/>
                        <a14:foregroundMark x1="66600" y1="80366" x2="65800" y2="82195"/>
                        <a14:foregroundMark x1="71100" y1="81951" x2="71500" y2="84390"/>
                        <a14:foregroundMark x1="75600" y1="86341" x2="75700" y2="87317"/>
                        <a14:foregroundMark x1="69800" y1="81707" x2="70500" y2="83537"/>
                        <a14:foregroundMark x1="79400" y1="87195" x2="79800" y2="91707"/>
                        <a14:backgroundMark x1="3100" y1="244" x2="5100" y2="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84"/>
          <a:stretch/>
        </p:blipFill>
        <p:spPr>
          <a:xfrm flipH="1">
            <a:off x="6008692" y="1973953"/>
            <a:ext cx="3137311" cy="231832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A7E0B0C-3B5E-4088-8CD5-521D83FEF0E9}"/>
              </a:ext>
            </a:extLst>
          </p:cNvPr>
          <p:cNvGrpSpPr/>
          <p:nvPr/>
        </p:nvGrpSpPr>
        <p:grpSpPr>
          <a:xfrm>
            <a:off x="487138" y="854157"/>
            <a:ext cx="6690503" cy="2274212"/>
            <a:chOff x="7005829" y="2468630"/>
            <a:chExt cx="6075358" cy="2274212"/>
          </a:xfrm>
        </p:grpSpPr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F7BFCEFB-479B-4C11-BC36-F38C7A8F7948}"/>
                </a:ext>
              </a:extLst>
            </p:cNvPr>
            <p:cNvSpPr/>
            <p:nvPr/>
          </p:nvSpPr>
          <p:spPr>
            <a:xfrm>
              <a:off x="7005829" y="2468630"/>
              <a:ext cx="6075358" cy="2274212"/>
            </a:xfrm>
            <a:prstGeom prst="cloud">
              <a:avLst/>
            </a:prstGeom>
            <a:solidFill>
              <a:srgbClr val="FFFF99"/>
            </a:solidFill>
            <a:ln w="285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2BCD63-F5FB-42E0-8982-D719A2D6F8C4}"/>
                </a:ext>
              </a:extLst>
            </p:cNvPr>
            <p:cNvSpPr txBox="1"/>
            <p:nvPr/>
          </p:nvSpPr>
          <p:spPr>
            <a:xfrm>
              <a:off x="7224307" y="3147582"/>
              <a:ext cx="563840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Cảm</a:t>
              </a:r>
              <a:r>
                <a:rPr lang="en-US" sz="4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400" b="1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ơn</a:t>
              </a:r>
              <a:r>
                <a:rPr lang="en-US" sz="4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400" b="1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và</a:t>
              </a:r>
              <a:r>
                <a:rPr lang="en-US" sz="4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400" b="1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tạm</a:t>
              </a:r>
              <a:r>
                <a:rPr lang="en-US" sz="4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400" b="1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biệt</a:t>
              </a:r>
              <a:r>
                <a:rPr lang="en-US" sz="4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4400" b="1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nha</a:t>
              </a:r>
              <a:r>
                <a:rPr lang="en-US" sz="4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!</a:t>
              </a:r>
            </a:p>
          </p:txBody>
        </p:sp>
      </p:grpSp>
      <p:pic>
        <p:nvPicPr>
          <p:cNvPr id="27" name="Picture 26" descr="A group of dolls&#10;&#10;Description automatically generated with medium confidence">
            <a:extLst>
              <a:ext uri="{FF2B5EF4-FFF2-40B4-BE49-F238E27FC236}">
                <a16:creationId xmlns:a16="http://schemas.microsoft.com/office/drawing/2014/main" id="{702D96FE-E4FF-47BD-ABAC-F6CD17B78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12" b="96263" l="9073" r="95565">
                        <a14:foregroundMark x1="31653" y1="9786" x2="40524" y2="11922"/>
                        <a14:foregroundMark x1="57258" y1="4626" x2="69153" y2="9253"/>
                        <a14:foregroundMark x1="57661" y1="712" x2="66331" y2="4270"/>
                        <a14:foregroundMark x1="80040" y1="39502" x2="95766" y2="60854"/>
                        <a14:foregroundMark x1="19758" y1="94840" x2="86895" y2="96441"/>
                        <a14:foregroundMark x1="9274" y1="58007" x2="9073" y2="69217"/>
                        <a14:backgroundMark x1="22782" y1="66370" x2="22782" y2="66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57" y="2647851"/>
            <a:ext cx="3715717" cy="4210149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279E01CD-1C13-4A84-8989-349F8EAF88E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67" b="85093" l="4839" r="93448">
                        <a14:foregroundMark x1="6754" y1="23333" x2="7661" y2="31111"/>
                        <a14:foregroundMark x1="23589" y1="33704" x2="47984" y2="33611"/>
                        <a14:foregroundMark x1="18649" y1="31019" x2="38105" y2="31111"/>
                        <a14:foregroundMark x1="32863" y1="28056" x2="43952" y2="31667"/>
                        <a14:foregroundMark x1="35585" y1="53333" x2="35484" y2="61852"/>
                        <a14:foregroundMark x1="35887" y1="77870" x2="37702" y2="85093"/>
                        <a14:foregroundMark x1="37702" y1="85093" x2="37702" y2="84907"/>
                        <a14:foregroundMark x1="31048" y1="78426" x2="33468" y2="81759"/>
                        <a14:foregroundMark x1="46472" y1="80278" x2="45262" y2="81481"/>
                        <a14:foregroundMark x1="63810" y1="77222" x2="60081" y2="79352"/>
                        <a14:foregroundMark x1="63508" y1="79259" x2="63810" y2="80278"/>
                        <a14:foregroundMark x1="59577" y1="78519" x2="60081" y2="80741"/>
                        <a14:foregroundMark x1="76411" y1="76111" x2="79940" y2="78981"/>
                        <a14:foregroundMark x1="80746" y1="77315" x2="84476" y2="79722"/>
                        <a14:foregroundMark x1="76714" y1="79537" x2="78125" y2="80556"/>
                        <a14:foregroundMark x1="93548" y1="24537" x2="92540" y2="34074"/>
                        <a14:foregroundMark x1="84173" y1="43426" x2="87702" y2="39352"/>
                        <a14:foregroundMark x1="6048" y1="23981" x2="4940" y2="30185"/>
                        <a14:foregroundMark x1="6452" y1="24259" x2="4839" y2="27870"/>
                        <a14:backgroundMark x1="39819" y1="61296" x2="36089" y2="64630"/>
                        <a14:backgroundMark x1="37097" y1="64722" x2="32056" y2="6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86" t="54461" r="68642" b="28927"/>
          <a:stretch/>
        </p:blipFill>
        <p:spPr>
          <a:xfrm>
            <a:off x="9431642" y="2858207"/>
            <a:ext cx="425993" cy="39851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C77DD4-E85E-49A0-9D1C-80A41568B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1353" y1="71786" x2="60902" y2="77857"/>
                        <a14:backgroundMark x1="10150" y1="18571" x2="75564" y2="56429"/>
                        <a14:backgroundMark x1="9774" y1="11786" x2="89850" y2="52500"/>
                        <a14:backgroundMark x1="46992" y1="30357" x2="96992" y2="73571"/>
                        <a14:backgroundMark x1="96992" y1="73571" x2="96992" y2="73571"/>
                        <a14:backgroundMark x1="53383" y1="20000" x2="73308" y2="35000"/>
                        <a14:backgroundMark x1="46617" y1="10357" x2="88346" y2="34286"/>
                        <a14:backgroundMark x1="41729" y1="47500" x2="68797" y2="56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53" t="46736"/>
          <a:stretch/>
        </p:blipFill>
        <p:spPr bwMode="auto">
          <a:xfrm rot="1503922">
            <a:off x="8037947" y="3113297"/>
            <a:ext cx="857497" cy="80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ieng-yeah-tre-con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</TotalTime>
  <Words>124</Words>
  <Application>Microsoft Office PowerPoint</Application>
  <PresentationFormat>Widescreen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Arial</vt:lpstr>
      <vt:lpstr>Coiny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dc:description>www.051661.com</dc:description>
  <cp:lastModifiedBy>Chang Chang</cp:lastModifiedBy>
  <cp:revision>11</cp:revision>
  <dcterms:created xsi:type="dcterms:W3CDTF">2016-11-23T14:13:00Z</dcterms:created>
  <dcterms:modified xsi:type="dcterms:W3CDTF">2024-07-21T08:14:27Z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